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29CFD58C-C6DA-4AE5-9E88-C80569A43E37}">
          <p14:sldIdLst>
            <p14:sldId id="256"/>
          </p14:sldIdLst>
        </p14:section>
        <p14:section name="Yaw" id="{CAA693AD-7541-45E8-A41B-9D9D297386E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itch" id="{02FF24D7-C276-4088-A9C9-71C2B3230564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31" autoAdjust="0"/>
    <p:restoredTop sz="94660"/>
  </p:normalViewPr>
  <p:slideViewPr>
    <p:cSldViewPr snapToGrid="0">
      <p:cViewPr varScale="1">
        <p:scale>
          <a:sx n="54" d="100"/>
          <a:sy n="54" d="100"/>
        </p:scale>
        <p:origin x="8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37B8-0B70-4169-9EF9-3DF14E538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A300A-1BEC-4B2C-AF87-58B2D9A40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B00C-0708-406F-9280-ACD0AE18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5FB62-74D7-4EDA-A253-641C3893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5541-4779-4F45-B8D3-A458CC1F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A44D-3CE8-457B-9E7A-FB613629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F9C97-1F3C-4401-BC7D-959A3F5E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95D65-26DF-4220-8AAD-69818C01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AE9F-30EE-45FC-BCAB-A9E91261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CE1D3-6EBE-4D89-8171-0F3691FC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D1B45-DC0E-4BEA-A596-C9A7218B0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4F658-A894-49CE-B327-43E21793C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6C44B-2798-488B-A924-F030ECC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5EA9E-8234-4953-88B3-46A84883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86C8-754E-46DE-A471-12A22FB9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2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1E28-4152-4FC4-B034-16D05D30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403C-80B7-423E-89E2-618709EDA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FA15-3250-4911-B951-F3E50202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66A7-15CD-4FA0-9D47-9B4865F4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164C-3D26-4663-8CD2-F2A8EEB3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7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483F-7473-4447-B873-68AF0BA8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B285C-8E4A-42D0-9652-F962F328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67511-2A52-4439-B5E2-32C1F7D2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48DF7-F109-4D2A-A1A1-F489C7F8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CEB9A-BD8A-4D03-8599-532B5D1A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7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4641-AFAB-4251-94F9-D63324EB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703C-26C5-45EE-8421-0EF8C7C62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66994-3890-4EAE-94C5-92188FEAC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9FB3-866D-4EC4-9B3C-585F1EC1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6C3F6-46E7-4F19-BA2B-2AEE4219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271F3-C45D-4FEF-B42A-398825FA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7DB6-B47F-4838-B3E1-CD71FB39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A7062-DE47-48EC-8726-7E6E2B56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809AB-2969-4CA8-9CDE-EEA5375A9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74AC5-1936-4659-A5F1-AFB4B79A3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40CC1-AE5C-4D64-AF44-164FF16C1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7817E-6DB7-4B5E-82F6-9E788019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60F08-85D8-4792-B2CB-C4B9FA42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A0854-093C-4CDB-B522-8185218D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42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9518-6182-4008-93C2-E440A40D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8D68C-E435-4A87-9EF9-3965172C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32D9C-8DC0-49B7-865D-852C6CF6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57FA3-4B51-4BF4-8AC5-B1649F13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1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5B648-6F0C-423D-9439-3BF39802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192CF-0803-43CC-B820-E9559957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03BF-2A90-4009-A646-262E3549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9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84EF-C4F4-448E-828E-80602F4F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7401-0B02-4018-B4CE-E6C14782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09A99-F5DA-4631-866D-8EE82D682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7439E-3E16-422B-AFBE-18A6517C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725B2-FD08-42DA-B744-DDF9770E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F543A-D72C-4503-9FBA-4C0B5FA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9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3DAB-5937-43DA-A2BE-3A6DDA4C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72A27-7F65-4EC4-B5D1-86762B871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002F4-3E52-4970-BE1D-80831438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99D28-B29A-47BA-B574-48188C4D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7B219-10FA-42EE-8AD9-09DCC1C1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D340A-8F42-41F5-900E-800172D5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6A3E-208C-4D69-A82E-84A3E7B9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D94F3-767D-4605-BC3B-61B7583B1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8958-FC0D-47CE-B304-2FB9BC6DD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C5EE-5A7F-4E3C-97F0-6AF576479CF7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F5A5-5C85-4302-B627-C15603987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96A92-4EED-437B-AED9-A392145AC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8592D-392A-4386-8DCA-AB2446FF1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578D1-9B09-4F59-900E-58E3396C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044A2-E910-49F1-9180-6BE4500F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1192C-F514-4937-9F88-EBC60EA01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0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C131-2784-4CD2-9DDF-DD759367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5081F-F286-4FA1-8F9C-77D10EE3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4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95D99-4C3B-441E-B648-B25F1158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5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F978C-723A-4D6C-B2FE-13B7C8CA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5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4941A-448D-410C-AA1E-23AF72B31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066FC-ED80-47CC-8A85-0B363264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8A8BC-1998-42A1-B752-DAE887DE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07FFA-65CB-4D69-A181-8D6CF724F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F8B4D-98E0-4AE8-9223-52690DBE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6917E-0F05-4623-A984-957E597C7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1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CAA44-6F74-47DF-9B16-53A12B220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D91F3-7756-441E-8574-F2FB0EE7E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3C3D7-A5EC-419D-92CB-D79686BA7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04AB5-3C9D-401E-B664-0CC0B067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21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F992C-6E86-4624-BFFF-C47234DB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1852B-748D-462E-8248-E38572A44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80DF8-143F-46D5-90C1-68572EAB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52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1D351-5EC5-462F-8ADA-BFE30F01D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7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C1C62-74F7-44EB-B6B3-59B555BD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7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A12FB-C0B8-4A8D-B3A7-F6F9F5071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75552-F9D9-44C6-8667-865DCEA1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4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5D7D0-B995-4BB2-81A8-7748F2556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B9068-7930-4C2A-BD01-C823CA24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37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E7334-22C7-4318-B946-065A4AF78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3107E-3A3D-464A-97F8-9C37150C6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1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00699-E16E-461A-A1DA-BAE9BA96E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7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85EF5-3B35-40C3-9FE9-406BCA11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95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724C9-7C32-43CF-8C88-CF085F1C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0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F1913-B02A-497F-B6EF-D13F0A2A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17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17B2-0146-4879-8994-645F2B2D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6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4B479-C1BE-450C-98F5-11385FB1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DDFAF-15BC-475F-AD37-1F710D40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5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BC89B-422F-4D9E-8A42-A52F800F0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3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CBEAD-2E61-4867-AF84-D6F8C8F12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5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676CD-4406-43C2-87B2-D2A0460C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3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66C9-94BA-4428-AD32-F95D9698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0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F30F4-A16A-4FE8-BB34-7D216C24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8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C5677-B280-4C94-A03A-5681A4EA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2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66393-5297-4A66-AE7C-8CBD50EEF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6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915A0-0C83-4A2A-8E1E-9DCE1F99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9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A1092-720D-4E89-8124-766A4B499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C5432-1CFA-49A5-8FB7-C44789789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1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AB0A9-1127-4C5D-A9E7-1F10D8FA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7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49514-A049-407F-87A4-CA4CAA54E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1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C00A9-9B11-445A-AB55-6FFC96A60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5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ACA4E-BDE5-4C42-AFB3-F812B930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8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03D0-2DC3-4D8E-9080-66D409DAD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9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45B8B-7B70-460C-9278-44C2B756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28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26ED3-2EB5-4FA8-B2B9-787DCE33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6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AC322-B0D8-40B6-957C-35F6B8E3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90082-3536-4DF1-907D-CC117719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62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A5A9D-AC05-47F3-98B5-84DA39ED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01C57-891F-433B-BB90-E1B4B5A07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7DEEE-3004-4551-B301-868AD5293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00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F89CF-8D85-4B7D-B889-C3CFD66C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BC191-7F12-4F0F-909D-81D7E9B7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2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15466-5D95-4899-8546-20B5D9AE3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DE680-5567-432A-8882-ECF8F532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 Joowon</dc:creator>
  <cp:lastModifiedBy>Um Joowon</cp:lastModifiedBy>
  <cp:revision>2</cp:revision>
  <dcterms:created xsi:type="dcterms:W3CDTF">2022-05-20T04:56:09Z</dcterms:created>
  <dcterms:modified xsi:type="dcterms:W3CDTF">2022-05-20T05:04:50Z</dcterms:modified>
</cp:coreProperties>
</file>